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96" r:id="rId3"/>
    <p:sldId id="258" r:id="rId4"/>
    <p:sldId id="260" r:id="rId5"/>
    <p:sldId id="297" r:id="rId6"/>
    <p:sldId id="262" r:id="rId7"/>
    <p:sldId id="298" r:id="rId8"/>
    <p:sldId id="299" r:id="rId9"/>
    <p:sldId id="312" r:id="rId10"/>
    <p:sldId id="313" r:id="rId11"/>
    <p:sldId id="302" r:id="rId12"/>
    <p:sldId id="303" r:id="rId13"/>
    <p:sldId id="304" r:id="rId14"/>
    <p:sldId id="305" r:id="rId15"/>
    <p:sldId id="306" r:id="rId16"/>
    <p:sldId id="307" r:id="rId17"/>
    <p:sldId id="309" r:id="rId18"/>
    <p:sldId id="308" r:id="rId19"/>
    <p:sldId id="310" r:id="rId20"/>
    <p:sldId id="314" r:id="rId21"/>
    <p:sldId id="311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Nunito Light" pitchFamily="2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C1C7F-3498-4CA6-8900-7EE3758D18FF}">
  <a:tblStyle styleId="{295C1C7F-3498-4CA6-8900-7EE3758D1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E1DD3-C6F1-4192-B49E-60E3B329A9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71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3a92835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3a92835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33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2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36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4800" y="905875"/>
            <a:ext cx="6360300" cy="25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24800" y="3671850"/>
            <a:ext cx="6360300" cy="43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49595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6083675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572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536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34400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164400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8840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0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23492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200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10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>
            <a:off x="144000" y="539500"/>
            <a:ext cx="360000" cy="1476000"/>
            <a:chOff x="0" y="3128000"/>
            <a:chExt cx="360000" cy="1476000"/>
          </a:xfrm>
        </p:grpSpPr>
        <p:sp>
          <p:nvSpPr>
            <p:cNvPr id="24" name="Google Shape;24;p2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8639950" y="3128000"/>
            <a:ext cx="360000" cy="1476000"/>
            <a:chOff x="0" y="3128000"/>
            <a:chExt cx="360000" cy="1476000"/>
          </a:xfrm>
        </p:grpSpPr>
        <p:sp>
          <p:nvSpPr>
            <p:cNvPr id="35" name="Google Shape;35;p2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2"/>
          <p:cNvSpPr/>
          <p:nvPr/>
        </p:nvSpPr>
        <p:spPr>
          <a:xfrm flipH="1">
            <a:off x="60760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2"/>
          <p:cNvSpPr/>
          <p:nvPr/>
        </p:nvSpPr>
        <p:spPr>
          <a:xfrm flipH="1">
            <a:off x="8496000" y="500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2"/>
          <p:cNvSpPr/>
          <p:nvPr/>
        </p:nvSpPr>
        <p:spPr>
          <a:xfrm flipH="1">
            <a:off x="50" y="500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22"/>
          <p:cNvGrpSpPr/>
          <p:nvPr/>
        </p:nvGrpSpPr>
        <p:grpSpPr>
          <a:xfrm flipH="1">
            <a:off x="8640000" y="3128375"/>
            <a:ext cx="360000" cy="1476000"/>
            <a:chOff x="0" y="3128000"/>
            <a:chExt cx="360000" cy="1476000"/>
          </a:xfrm>
        </p:grpSpPr>
        <p:sp>
          <p:nvSpPr>
            <p:cNvPr id="803" name="Google Shape;803;p22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22"/>
          <p:cNvGrpSpPr/>
          <p:nvPr/>
        </p:nvGrpSpPr>
        <p:grpSpPr>
          <a:xfrm flipH="1">
            <a:off x="1691150" y="89875"/>
            <a:ext cx="1476000" cy="360000"/>
            <a:chOff x="6948000" y="4694000"/>
            <a:chExt cx="1476000" cy="360000"/>
          </a:xfrm>
        </p:grpSpPr>
        <p:sp>
          <p:nvSpPr>
            <p:cNvPr id="814" name="Google Shape;814;p22"/>
            <p:cNvSpPr/>
            <p:nvPr/>
          </p:nvSpPr>
          <p:spPr>
            <a:xfrm>
              <a:off x="694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730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766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802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838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694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730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766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802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838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" name="Google Shape;824;p22"/>
          <p:cNvSpPr/>
          <p:nvPr/>
        </p:nvSpPr>
        <p:spPr>
          <a:xfrm>
            <a:off x="0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22"/>
          <p:cNvSpPr/>
          <p:nvPr/>
        </p:nvSpPr>
        <p:spPr>
          <a:xfrm>
            <a:off x="719600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22"/>
          <p:cNvSpPr/>
          <p:nvPr/>
        </p:nvSpPr>
        <p:spPr>
          <a:xfrm>
            <a:off x="1079600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2"/>
          <p:cNvSpPr/>
          <p:nvPr/>
        </p:nvSpPr>
        <p:spPr>
          <a:xfrm flipH="1">
            <a:off x="735400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22"/>
          <p:cNvSpPr/>
          <p:nvPr/>
        </p:nvSpPr>
        <p:spPr>
          <a:xfrm flipH="1">
            <a:off x="7894000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2"/>
          <p:cNvSpPr/>
          <p:nvPr/>
        </p:nvSpPr>
        <p:spPr>
          <a:xfrm flipH="1">
            <a:off x="75344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2"/>
          <p:cNvSpPr/>
          <p:nvPr/>
        </p:nvSpPr>
        <p:spPr>
          <a:xfrm flipH="1">
            <a:off x="71744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2"/>
          <p:cNvSpPr/>
          <p:nvPr/>
        </p:nvSpPr>
        <p:spPr>
          <a:xfrm>
            <a:off x="23592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2"/>
          <p:cNvSpPr/>
          <p:nvPr/>
        </p:nvSpPr>
        <p:spPr>
          <a:xfrm flipH="1">
            <a:off x="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3" name="Google Shape;833;p22"/>
          <p:cNvGrpSpPr/>
          <p:nvPr/>
        </p:nvGrpSpPr>
        <p:grpSpPr>
          <a:xfrm flipH="1">
            <a:off x="144050" y="3128375"/>
            <a:ext cx="360000" cy="1476000"/>
            <a:chOff x="0" y="3128000"/>
            <a:chExt cx="360000" cy="1476000"/>
          </a:xfrm>
        </p:grpSpPr>
        <p:sp>
          <p:nvSpPr>
            <p:cNvPr id="834" name="Google Shape;834;p22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3"/>
          <p:cNvSpPr/>
          <p:nvPr/>
        </p:nvSpPr>
        <p:spPr>
          <a:xfrm flipH="1">
            <a:off x="8496000" y="500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23"/>
          <p:cNvSpPr/>
          <p:nvPr/>
        </p:nvSpPr>
        <p:spPr>
          <a:xfrm flipH="1">
            <a:off x="50" y="500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23"/>
          <p:cNvGrpSpPr/>
          <p:nvPr/>
        </p:nvGrpSpPr>
        <p:grpSpPr>
          <a:xfrm flipH="1">
            <a:off x="8640000" y="3128375"/>
            <a:ext cx="360000" cy="1476000"/>
            <a:chOff x="0" y="3128000"/>
            <a:chExt cx="360000" cy="1476000"/>
          </a:xfrm>
        </p:grpSpPr>
        <p:sp>
          <p:nvSpPr>
            <p:cNvPr id="848" name="Google Shape;848;p23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23"/>
          <p:cNvGrpSpPr/>
          <p:nvPr/>
        </p:nvGrpSpPr>
        <p:grpSpPr>
          <a:xfrm flipH="1">
            <a:off x="144050" y="539875"/>
            <a:ext cx="360000" cy="1476000"/>
            <a:chOff x="0" y="3128000"/>
            <a:chExt cx="360000" cy="1476000"/>
          </a:xfrm>
        </p:grpSpPr>
        <p:sp>
          <p:nvSpPr>
            <p:cNvPr id="859" name="Google Shape;859;p23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3"/>
          <p:cNvSpPr/>
          <p:nvPr/>
        </p:nvSpPr>
        <p:spPr>
          <a:xfrm flipH="1">
            <a:off x="6083675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3"/>
          <p:cNvSpPr/>
          <p:nvPr/>
        </p:nvSpPr>
        <p:spPr>
          <a:xfrm flipH="1">
            <a:off x="5724075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23"/>
          <p:cNvSpPr/>
          <p:nvPr/>
        </p:nvSpPr>
        <p:spPr>
          <a:xfrm flipH="1">
            <a:off x="5364075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23"/>
          <p:cNvSpPr/>
          <p:nvPr/>
        </p:nvSpPr>
        <p:spPr>
          <a:xfrm flipH="1">
            <a:off x="7344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3"/>
          <p:cNvSpPr/>
          <p:nvPr/>
        </p:nvSpPr>
        <p:spPr>
          <a:xfrm flipH="1">
            <a:off x="7884000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3"/>
          <p:cNvSpPr/>
          <p:nvPr/>
        </p:nvSpPr>
        <p:spPr>
          <a:xfrm flipH="1">
            <a:off x="7524400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3"/>
          <p:cNvSpPr/>
          <p:nvPr/>
        </p:nvSpPr>
        <p:spPr>
          <a:xfrm flipH="1">
            <a:off x="7164400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3"/>
          <p:cNvSpPr/>
          <p:nvPr/>
        </p:nvSpPr>
        <p:spPr>
          <a:xfrm flipH="1">
            <a:off x="23592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23"/>
          <p:cNvSpPr/>
          <p:nvPr/>
        </p:nvSpPr>
        <p:spPr>
          <a:xfrm>
            <a:off x="392375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3"/>
          <p:cNvSpPr/>
          <p:nvPr/>
        </p:nvSpPr>
        <p:spPr>
          <a:xfrm>
            <a:off x="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23"/>
          <p:cNvGrpSpPr/>
          <p:nvPr/>
        </p:nvGrpSpPr>
        <p:grpSpPr>
          <a:xfrm>
            <a:off x="1079600" y="4694000"/>
            <a:ext cx="1476000" cy="360000"/>
            <a:chOff x="6948000" y="4694000"/>
            <a:chExt cx="1476000" cy="360000"/>
          </a:xfrm>
        </p:grpSpPr>
        <p:sp>
          <p:nvSpPr>
            <p:cNvPr id="880" name="Google Shape;880;p23"/>
            <p:cNvSpPr/>
            <p:nvPr/>
          </p:nvSpPr>
          <p:spPr>
            <a:xfrm>
              <a:off x="694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730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766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802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8388000" y="501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694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730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766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802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8388000" y="4694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/>
          <p:nvPr/>
        </p:nvSpPr>
        <p:spPr>
          <a:xfrm>
            <a:off x="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49595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144000" y="3128000"/>
            <a:ext cx="360000" cy="1476000"/>
            <a:chOff x="0" y="3128000"/>
            <a:chExt cx="360000" cy="1476000"/>
          </a:xfrm>
        </p:grpSpPr>
        <p:sp>
          <p:nvSpPr>
            <p:cNvPr id="49" name="Google Shape;49;p3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>
            <a:off x="8639950" y="539500"/>
            <a:ext cx="360000" cy="1476000"/>
            <a:chOff x="0" y="3128000"/>
            <a:chExt cx="360000" cy="1476000"/>
          </a:xfrm>
        </p:grpSpPr>
        <p:sp>
          <p:nvSpPr>
            <p:cNvPr id="60" name="Google Shape;60;p3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 flipH="1">
            <a:off x="6083675" y="460337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5724075" y="496337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5364075" y="496337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7344000" y="487337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7344000" y="-18075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3096000" y="17925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3752400" y="2309375"/>
            <a:ext cx="4671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3752400" y="1093700"/>
            <a:ext cx="11520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3"/>
          <p:cNvSpPr>
            <a:spLocks noGrp="1"/>
          </p:cNvSpPr>
          <p:nvPr>
            <p:ph type="pic" idx="3"/>
          </p:nvPr>
        </p:nvSpPr>
        <p:spPr>
          <a:xfrm>
            <a:off x="720000" y="539500"/>
            <a:ext cx="2880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720000" y="11875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49595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4"/>
          <p:cNvGrpSpPr/>
          <p:nvPr/>
        </p:nvGrpSpPr>
        <p:grpSpPr>
          <a:xfrm>
            <a:off x="8639950" y="3128000"/>
            <a:ext cx="360000" cy="1476000"/>
            <a:chOff x="0" y="3128000"/>
            <a:chExt cx="360000" cy="1476000"/>
          </a:xfrm>
        </p:grpSpPr>
        <p:sp>
          <p:nvSpPr>
            <p:cNvPr id="85" name="Google Shape;85;p4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4"/>
          <p:cNvSpPr/>
          <p:nvPr/>
        </p:nvSpPr>
        <p:spPr>
          <a:xfrm flipH="1">
            <a:off x="6083675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 flipH="1">
            <a:off x="572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 flipH="1">
            <a:off x="536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 flipH="1">
            <a:off x="734400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7164400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78840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82440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 flipH="1">
            <a:off x="23492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7200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-10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4"/>
          <p:cNvGrpSpPr/>
          <p:nvPr/>
        </p:nvGrpSpPr>
        <p:grpSpPr>
          <a:xfrm>
            <a:off x="144000" y="539500"/>
            <a:ext cx="360000" cy="1476000"/>
            <a:chOff x="0" y="3128000"/>
            <a:chExt cx="360000" cy="1476000"/>
          </a:xfrm>
        </p:grpSpPr>
        <p:sp>
          <p:nvSpPr>
            <p:cNvPr id="106" name="Google Shape;106;p4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9" name="Google Shape;239;p8"/>
          <p:cNvSpPr/>
          <p:nvPr/>
        </p:nvSpPr>
        <p:spPr>
          <a:xfrm>
            <a:off x="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"/>
          <p:cNvSpPr/>
          <p:nvPr/>
        </p:nvSpPr>
        <p:spPr>
          <a:xfrm>
            <a:off x="849595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8"/>
          <p:cNvGrpSpPr/>
          <p:nvPr/>
        </p:nvGrpSpPr>
        <p:grpSpPr>
          <a:xfrm>
            <a:off x="8639950" y="3128000"/>
            <a:ext cx="360000" cy="1476000"/>
            <a:chOff x="0" y="3128000"/>
            <a:chExt cx="360000" cy="1476000"/>
          </a:xfrm>
        </p:grpSpPr>
        <p:sp>
          <p:nvSpPr>
            <p:cNvPr id="242" name="Google Shape;242;p8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 flipH="1">
            <a:off x="6083675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8"/>
          <p:cNvSpPr/>
          <p:nvPr/>
        </p:nvSpPr>
        <p:spPr>
          <a:xfrm flipH="1">
            <a:off x="572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8"/>
          <p:cNvSpPr/>
          <p:nvPr/>
        </p:nvSpPr>
        <p:spPr>
          <a:xfrm flipH="1">
            <a:off x="536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8"/>
          <p:cNvSpPr/>
          <p:nvPr/>
        </p:nvSpPr>
        <p:spPr>
          <a:xfrm flipH="1">
            <a:off x="734400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8"/>
          <p:cNvSpPr/>
          <p:nvPr/>
        </p:nvSpPr>
        <p:spPr>
          <a:xfrm>
            <a:off x="7164400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"/>
          <p:cNvSpPr/>
          <p:nvPr/>
        </p:nvSpPr>
        <p:spPr>
          <a:xfrm>
            <a:off x="78840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8"/>
          <p:cNvSpPr/>
          <p:nvPr/>
        </p:nvSpPr>
        <p:spPr>
          <a:xfrm>
            <a:off x="82440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8"/>
          <p:cNvSpPr/>
          <p:nvPr/>
        </p:nvSpPr>
        <p:spPr>
          <a:xfrm flipH="1">
            <a:off x="23492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8"/>
          <p:cNvSpPr/>
          <p:nvPr/>
        </p:nvSpPr>
        <p:spPr>
          <a:xfrm>
            <a:off x="7200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8"/>
          <p:cNvSpPr/>
          <p:nvPr/>
        </p:nvSpPr>
        <p:spPr>
          <a:xfrm>
            <a:off x="-10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144000" y="539500"/>
            <a:ext cx="360000" cy="1476000"/>
            <a:chOff x="0" y="3128000"/>
            <a:chExt cx="360000" cy="1476000"/>
          </a:xfrm>
        </p:grpSpPr>
        <p:sp>
          <p:nvSpPr>
            <p:cNvPr id="263" name="Google Shape;263;p8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9"/>
          <p:cNvSpPr txBox="1">
            <a:spLocks noGrp="1"/>
          </p:cNvSpPr>
          <p:nvPr>
            <p:ph type="subTitle" idx="1"/>
          </p:nvPr>
        </p:nvSpPr>
        <p:spPr>
          <a:xfrm>
            <a:off x="2135550" y="33085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9"/>
          <p:cNvSpPr/>
          <p:nvPr/>
        </p:nvSpPr>
        <p:spPr>
          <a:xfrm flipH="1">
            <a:off x="849600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9"/>
          <p:cNvSpPr/>
          <p:nvPr/>
        </p:nvSpPr>
        <p:spPr>
          <a:xfrm flipH="1">
            <a:off x="5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/>
          <p:nvPr/>
        </p:nvSpPr>
        <p:spPr>
          <a:xfrm>
            <a:off x="2520325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9"/>
          <p:cNvSpPr/>
          <p:nvPr/>
        </p:nvSpPr>
        <p:spPr>
          <a:xfrm>
            <a:off x="323992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"/>
          <p:cNvSpPr/>
          <p:nvPr/>
        </p:nvSpPr>
        <p:spPr>
          <a:xfrm>
            <a:off x="359992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9"/>
          <p:cNvSpPr/>
          <p:nvPr/>
        </p:nvSpPr>
        <p:spPr>
          <a:xfrm flipH="1">
            <a:off x="5362875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9"/>
          <p:cNvSpPr/>
          <p:nvPr/>
        </p:nvSpPr>
        <p:spPr>
          <a:xfrm flipH="1">
            <a:off x="5003275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"/>
          <p:cNvSpPr/>
          <p:nvPr/>
        </p:nvSpPr>
        <p:spPr>
          <a:xfrm flipH="1">
            <a:off x="4643275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9"/>
          <p:cNvSpPr/>
          <p:nvPr/>
        </p:nvSpPr>
        <p:spPr>
          <a:xfrm>
            <a:off x="7200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flipH="1">
            <a:off x="77040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flipH="1">
            <a:off x="6624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9"/>
          <p:cNvGrpSpPr/>
          <p:nvPr/>
        </p:nvGrpSpPr>
        <p:grpSpPr>
          <a:xfrm flipH="1">
            <a:off x="8640000" y="539500"/>
            <a:ext cx="360000" cy="1476000"/>
            <a:chOff x="0" y="3128000"/>
            <a:chExt cx="360000" cy="1476000"/>
          </a:xfrm>
        </p:grpSpPr>
        <p:sp>
          <p:nvSpPr>
            <p:cNvPr id="289" name="Google Shape;289;p9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9"/>
          <p:cNvGrpSpPr/>
          <p:nvPr/>
        </p:nvGrpSpPr>
        <p:grpSpPr>
          <a:xfrm flipH="1">
            <a:off x="144050" y="3128000"/>
            <a:ext cx="360000" cy="1476000"/>
            <a:chOff x="0" y="3128000"/>
            <a:chExt cx="360000" cy="1476000"/>
          </a:xfrm>
        </p:grpSpPr>
        <p:sp>
          <p:nvSpPr>
            <p:cNvPr id="300" name="Google Shape;300;p9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310;p9"/>
          <p:cNvGrpSpPr/>
          <p:nvPr/>
        </p:nvGrpSpPr>
        <p:grpSpPr>
          <a:xfrm flipH="1">
            <a:off x="1871400" y="4694000"/>
            <a:ext cx="1476000" cy="360000"/>
            <a:chOff x="10206025" y="3558750"/>
            <a:chExt cx="1476000" cy="360000"/>
          </a:xfrm>
        </p:grpSpPr>
        <p:sp>
          <p:nvSpPr>
            <p:cNvPr id="311" name="Google Shape;311;p9"/>
            <p:cNvSpPr/>
            <p:nvPr/>
          </p:nvSpPr>
          <p:spPr>
            <a:xfrm>
              <a:off x="1164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128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092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056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020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164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1128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1092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056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1020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>
            <a:spLocks noGrp="1"/>
          </p:cNvSpPr>
          <p:nvPr>
            <p:ph type="pic" idx="2"/>
          </p:nvPr>
        </p:nvSpPr>
        <p:spPr>
          <a:xfrm>
            <a:off x="-5175" y="0"/>
            <a:ext cx="9170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2" hasCustomPrompt="1"/>
          </p:nvPr>
        </p:nvSpPr>
        <p:spPr>
          <a:xfrm>
            <a:off x="1445963" y="1769185"/>
            <a:ext cx="720000" cy="64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3" hasCustomPrompt="1"/>
          </p:nvPr>
        </p:nvSpPr>
        <p:spPr>
          <a:xfrm>
            <a:off x="1445963" y="3170173"/>
            <a:ext cx="734700" cy="64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4" hasCustomPrompt="1"/>
          </p:nvPr>
        </p:nvSpPr>
        <p:spPr>
          <a:xfrm>
            <a:off x="5151338" y="1769179"/>
            <a:ext cx="734700" cy="64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5" hasCustomPrompt="1"/>
          </p:nvPr>
        </p:nvSpPr>
        <p:spPr>
          <a:xfrm>
            <a:off x="5151338" y="3170166"/>
            <a:ext cx="734700" cy="646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1"/>
          </p:nvPr>
        </p:nvSpPr>
        <p:spPr>
          <a:xfrm>
            <a:off x="2256863" y="1919450"/>
            <a:ext cx="17358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6"/>
          </p:nvPr>
        </p:nvSpPr>
        <p:spPr>
          <a:xfrm>
            <a:off x="5962238" y="1918876"/>
            <a:ext cx="1735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subTitle" idx="7"/>
          </p:nvPr>
        </p:nvSpPr>
        <p:spPr>
          <a:xfrm>
            <a:off x="2256863" y="3319875"/>
            <a:ext cx="1735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8"/>
          </p:nvPr>
        </p:nvSpPr>
        <p:spPr>
          <a:xfrm>
            <a:off x="5962238" y="3319873"/>
            <a:ext cx="1735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/>
          <p:nvPr/>
        </p:nvSpPr>
        <p:spPr>
          <a:xfrm>
            <a:off x="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3"/>
          <p:cNvSpPr/>
          <p:nvPr/>
        </p:nvSpPr>
        <p:spPr>
          <a:xfrm>
            <a:off x="8495950" y="-125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/>
          <p:nvPr/>
        </p:nvSpPr>
        <p:spPr>
          <a:xfrm flipH="1">
            <a:off x="6083675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"/>
          <p:cNvSpPr/>
          <p:nvPr/>
        </p:nvSpPr>
        <p:spPr>
          <a:xfrm flipH="1">
            <a:off x="572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3"/>
          <p:cNvSpPr/>
          <p:nvPr/>
        </p:nvSpPr>
        <p:spPr>
          <a:xfrm flipH="1">
            <a:off x="5364075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3"/>
          <p:cNvSpPr/>
          <p:nvPr/>
        </p:nvSpPr>
        <p:spPr>
          <a:xfrm flipH="1">
            <a:off x="734400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3"/>
          <p:cNvSpPr/>
          <p:nvPr/>
        </p:nvSpPr>
        <p:spPr>
          <a:xfrm>
            <a:off x="3241125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3960725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3"/>
          <p:cNvSpPr/>
          <p:nvPr/>
        </p:nvSpPr>
        <p:spPr>
          <a:xfrm>
            <a:off x="4320725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3"/>
          <p:cNvSpPr/>
          <p:nvPr/>
        </p:nvSpPr>
        <p:spPr>
          <a:xfrm flipH="1">
            <a:off x="77040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3"/>
          <p:cNvSpPr/>
          <p:nvPr/>
        </p:nvSpPr>
        <p:spPr>
          <a:xfrm>
            <a:off x="720000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3"/>
          <p:cNvSpPr/>
          <p:nvPr/>
        </p:nvSpPr>
        <p:spPr>
          <a:xfrm>
            <a:off x="720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13"/>
          <p:cNvGrpSpPr/>
          <p:nvPr/>
        </p:nvGrpSpPr>
        <p:grpSpPr>
          <a:xfrm>
            <a:off x="144000" y="539500"/>
            <a:ext cx="360000" cy="1476000"/>
            <a:chOff x="0" y="3128000"/>
            <a:chExt cx="360000" cy="1476000"/>
          </a:xfrm>
        </p:grpSpPr>
        <p:sp>
          <p:nvSpPr>
            <p:cNvPr id="396" name="Google Shape;396;p13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3"/>
          <p:cNvGrpSpPr/>
          <p:nvPr/>
        </p:nvGrpSpPr>
        <p:grpSpPr>
          <a:xfrm>
            <a:off x="8639950" y="3128000"/>
            <a:ext cx="360000" cy="1476000"/>
            <a:chOff x="0" y="3128000"/>
            <a:chExt cx="360000" cy="1476000"/>
          </a:xfrm>
        </p:grpSpPr>
        <p:sp>
          <p:nvSpPr>
            <p:cNvPr id="407" name="Google Shape;407;p13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3"/>
          <p:cNvGrpSpPr/>
          <p:nvPr/>
        </p:nvGrpSpPr>
        <p:grpSpPr>
          <a:xfrm>
            <a:off x="5796600" y="4694000"/>
            <a:ext cx="1476000" cy="360000"/>
            <a:chOff x="10206025" y="3558750"/>
            <a:chExt cx="1476000" cy="360000"/>
          </a:xfrm>
        </p:grpSpPr>
        <p:sp>
          <p:nvSpPr>
            <p:cNvPr id="418" name="Google Shape;418;p13"/>
            <p:cNvSpPr/>
            <p:nvPr/>
          </p:nvSpPr>
          <p:spPr>
            <a:xfrm>
              <a:off x="1164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128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092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056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020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164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1128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1092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056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1020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7"/>
          <p:cNvSpPr/>
          <p:nvPr/>
        </p:nvSpPr>
        <p:spPr>
          <a:xfrm>
            <a:off x="0" y="500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7"/>
          <p:cNvSpPr/>
          <p:nvPr/>
        </p:nvSpPr>
        <p:spPr>
          <a:xfrm>
            <a:off x="8495950" y="500"/>
            <a:ext cx="64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7"/>
          <p:cNvSpPr/>
          <p:nvPr/>
        </p:nvSpPr>
        <p:spPr>
          <a:xfrm flipH="1">
            <a:off x="5688000" y="4604000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7"/>
          <p:cNvSpPr/>
          <p:nvPr/>
        </p:nvSpPr>
        <p:spPr>
          <a:xfrm flipH="1">
            <a:off x="53284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7"/>
          <p:cNvSpPr/>
          <p:nvPr/>
        </p:nvSpPr>
        <p:spPr>
          <a:xfrm flipH="1">
            <a:off x="4968400" y="49640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7"/>
          <p:cNvSpPr/>
          <p:nvPr/>
        </p:nvSpPr>
        <p:spPr>
          <a:xfrm flipH="1">
            <a:off x="720000" y="4874000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7"/>
          <p:cNvSpPr/>
          <p:nvPr/>
        </p:nvSpPr>
        <p:spPr>
          <a:xfrm>
            <a:off x="720000" y="-125"/>
            <a:ext cx="540000" cy="5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7"/>
          <p:cNvSpPr/>
          <p:nvPr/>
        </p:nvSpPr>
        <p:spPr>
          <a:xfrm>
            <a:off x="1439600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7"/>
          <p:cNvSpPr/>
          <p:nvPr/>
        </p:nvSpPr>
        <p:spPr>
          <a:xfrm>
            <a:off x="1799600" y="-125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7"/>
          <p:cNvSpPr/>
          <p:nvPr/>
        </p:nvSpPr>
        <p:spPr>
          <a:xfrm flipH="1">
            <a:off x="5182725" y="-180125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7"/>
          <p:cNvSpPr/>
          <p:nvPr/>
        </p:nvSpPr>
        <p:spPr>
          <a:xfrm>
            <a:off x="3240000" y="460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7"/>
          <p:cNvSpPr/>
          <p:nvPr/>
        </p:nvSpPr>
        <p:spPr>
          <a:xfrm>
            <a:off x="6624000" y="-125"/>
            <a:ext cx="1800000" cy="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17"/>
          <p:cNvGrpSpPr/>
          <p:nvPr/>
        </p:nvGrpSpPr>
        <p:grpSpPr>
          <a:xfrm>
            <a:off x="144000" y="3128375"/>
            <a:ext cx="360000" cy="1476000"/>
            <a:chOff x="0" y="3128000"/>
            <a:chExt cx="360000" cy="1476000"/>
          </a:xfrm>
        </p:grpSpPr>
        <p:sp>
          <p:nvSpPr>
            <p:cNvPr id="566" name="Google Shape;566;p17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7"/>
          <p:cNvGrpSpPr/>
          <p:nvPr/>
        </p:nvGrpSpPr>
        <p:grpSpPr>
          <a:xfrm>
            <a:off x="8639950" y="539875"/>
            <a:ext cx="360000" cy="1476000"/>
            <a:chOff x="0" y="3128000"/>
            <a:chExt cx="360000" cy="1476000"/>
          </a:xfrm>
        </p:grpSpPr>
        <p:sp>
          <p:nvSpPr>
            <p:cNvPr id="577" name="Google Shape;577;p17"/>
            <p:cNvSpPr/>
            <p:nvPr/>
          </p:nvSpPr>
          <p:spPr>
            <a:xfrm>
              <a:off x="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324000" y="312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324000" y="348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324000" y="384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324000" y="420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324000" y="456800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17"/>
          <p:cNvGrpSpPr/>
          <p:nvPr/>
        </p:nvGrpSpPr>
        <p:grpSpPr>
          <a:xfrm>
            <a:off x="6948000" y="4694000"/>
            <a:ext cx="1476000" cy="360000"/>
            <a:chOff x="10206025" y="3558750"/>
            <a:chExt cx="1476000" cy="360000"/>
          </a:xfrm>
        </p:grpSpPr>
        <p:sp>
          <p:nvSpPr>
            <p:cNvPr id="588" name="Google Shape;588;p17"/>
            <p:cNvSpPr/>
            <p:nvPr/>
          </p:nvSpPr>
          <p:spPr>
            <a:xfrm>
              <a:off x="1164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1128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1092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1056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10206025" y="3558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1164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1128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1092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056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10206025" y="3882750"/>
              <a:ext cx="36000" cy="3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17"/>
          <p:cNvSpPr txBox="1">
            <a:spLocks noGrp="1"/>
          </p:cNvSpPr>
          <p:nvPr>
            <p:ph type="subTitle" idx="1"/>
          </p:nvPr>
        </p:nvSpPr>
        <p:spPr>
          <a:xfrm>
            <a:off x="1106738" y="2130863"/>
            <a:ext cx="20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17"/>
          <p:cNvSpPr txBox="1">
            <a:spLocks noGrp="1"/>
          </p:cNvSpPr>
          <p:nvPr>
            <p:ph type="subTitle" idx="2"/>
          </p:nvPr>
        </p:nvSpPr>
        <p:spPr>
          <a:xfrm>
            <a:off x="3546000" y="2130863"/>
            <a:ext cx="20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7"/>
          <p:cNvSpPr txBox="1">
            <a:spLocks noGrp="1"/>
          </p:cNvSpPr>
          <p:nvPr>
            <p:ph type="subTitle" idx="3"/>
          </p:nvPr>
        </p:nvSpPr>
        <p:spPr>
          <a:xfrm>
            <a:off x="5985263" y="2130863"/>
            <a:ext cx="20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7"/>
          <p:cNvSpPr txBox="1">
            <a:spLocks noGrp="1"/>
          </p:cNvSpPr>
          <p:nvPr>
            <p:ph type="subTitle" idx="4"/>
          </p:nvPr>
        </p:nvSpPr>
        <p:spPr>
          <a:xfrm>
            <a:off x="1106738" y="1391962"/>
            <a:ext cx="2052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03" name="Google Shape;603;p17"/>
          <p:cNvSpPr txBox="1">
            <a:spLocks noGrp="1"/>
          </p:cNvSpPr>
          <p:nvPr>
            <p:ph type="subTitle" idx="5"/>
          </p:nvPr>
        </p:nvSpPr>
        <p:spPr>
          <a:xfrm>
            <a:off x="3546000" y="1391962"/>
            <a:ext cx="2052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04" name="Google Shape;604;p17"/>
          <p:cNvSpPr txBox="1">
            <a:spLocks noGrp="1"/>
          </p:cNvSpPr>
          <p:nvPr>
            <p:ph type="subTitle" idx="6"/>
          </p:nvPr>
        </p:nvSpPr>
        <p:spPr>
          <a:xfrm>
            <a:off x="5985263" y="1391962"/>
            <a:ext cx="2052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875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 txBox="1">
            <a:spLocks noGrp="1"/>
          </p:cNvSpPr>
          <p:nvPr>
            <p:ph type="ctrTitle"/>
          </p:nvPr>
        </p:nvSpPr>
        <p:spPr>
          <a:xfrm>
            <a:off x="1024800" y="905875"/>
            <a:ext cx="6360300" cy="25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Innovation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  <p:cxnSp>
        <p:nvCxnSpPr>
          <p:cNvPr id="902" name="Google Shape;902;p27"/>
          <p:cNvCxnSpPr/>
          <p:nvPr/>
        </p:nvCxnSpPr>
        <p:spPr>
          <a:xfrm>
            <a:off x="1151525" y="3595650"/>
            <a:ext cx="554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B142-AE3E-A3C3-2F42-D0019FEE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02" y="1950440"/>
            <a:ext cx="4671600" cy="1662300"/>
          </a:xfrm>
        </p:spPr>
        <p:txBody>
          <a:bodyPr/>
          <a:lstStyle/>
          <a:p>
            <a:r>
              <a:rPr lang="en-US" dirty="0"/>
              <a:t>Personal Computers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CCBC7-7472-0276-5CBA-50384C9EAD1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380122" y="651740"/>
            <a:ext cx="1152000" cy="1108200"/>
          </a:xfrm>
        </p:spPr>
        <p:txBody>
          <a:bodyPr/>
          <a:lstStyle/>
          <a:p>
            <a:r>
              <a:rPr lang="en-US" sz="5400" dirty="0"/>
              <a:t>03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6BC6564-71FA-789C-8FE1-1F33A15899E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5783" r="15783"/>
          <a:stretch/>
        </p:blipFill>
        <p:spPr>
          <a:xfrm>
            <a:off x="647700" y="539500"/>
            <a:ext cx="3535680" cy="4064400"/>
          </a:xfrm>
        </p:spPr>
      </p:pic>
    </p:spTree>
    <p:extLst>
      <p:ext uri="{BB962C8B-B14F-4D97-AF65-F5344CB8AC3E}">
        <p14:creationId xmlns:p14="http://schemas.microsoft.com/office/powerpoint/2010/main" val="263746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 txBox="1">
            <a:spLocks noGrp="1"/>
          </p:cNvSpPr>
          <p:nvPr>
            <p:ph type="title"/>
          </p:nvPr>
        </p:nvSpPr>
        <p:spPr>
          <a:xfrm>
            <a:off x="4179120" y="2042675"/>
            <a:ext cx="4671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</a:t>
            </a:r>
            <a:r>
              <a:rPr lang="en" dirty="0">
                <a:solidFill>
                  <a:schemeClr val="lt2"/>
                </a:solidFill>
              </a:rPr>
              <a:t>Innovation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41" name="Google Shape;941;p31"/>
          <p:cNvSpPr txBox="1">
            <a:spLocks noGrp="1"/>
          </p:cNvSpPr>
          <p:nvPr>
            <p:ph type="title" idx="2"/>
          </p:nvPr>
        </p:nvSpPr>
        <p:spPr>
          <a:xfrm>
            <a:off x="4179120" y="850200"/>
            <a:ext cx="11520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dirty="0"/>
          </a:p>
        </p:txBody>
      </p:sp>
      <p:sp>
        <p:nvSpPr>
          <p:cNvPr id="943" name="Google Shape;943;p31"/>
          <p:cNvSpPr/>
          <p:nvPr/>
        </p:nvSpPr>
        <p:spPr>
          <a:xfrm>
            <a:off x="360000" y="179500"/>
            <a:ext cx="720000" cy="7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1"/>
          <p:cNvSpPr/>
          <p:nvPr/>
        </p:nvSpPr>
        <p:spPr>
          <a:xfrm>
            <a:off x="125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1"/>
          <p:cNvSpPr/>
          <p:nvPr/>
        </p:nvSpPr>
        <p:spPr>
          <a:xfrm>
            <a:off x="161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3240000" y="424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110EAD-9E9D-2A20-B28D-C59FF7A890A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7857" r="27857"/>
          <a:stretch/>
        </p:blipFill>
        <p:spPr>
          <a:xfrm>
            <a:off x="720000" y="392000"/>
            <a:ext cx="3239681" cy="457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0B118-C372-E602-CBCF-DCB483334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1" y="395376"/>
            <a:ext cx="3239680" cy="45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7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12A7-B90A-E4E7-8225-DAE93DB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7600"/>
            <a:ext cx="7704000" cy="648000"/>
          </a:xfrm>
        </p:spPr>
        <p:txBody>
          <a:bodyPr/>
          <a:lstStyle/>
          <a:p>
            <a:r>
              <a:rPr lang="en-US" dirty="0"/>
              <a:t>Types of Innovation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9EB4-7AB2-4767-B922-B98493406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777" y="2120504"/>
            <a:ext cx="2350043" cy="2031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Creating New or</a:t>
            </a:r>
          </a:p>
          <a:p>
            <a:pPr marL="152400" indent="0"/>
            <a:r>
              <a:rPr lang="en-US" sz="1400" dirty="0"/>
              <a:t>       Improved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Meet the Customer</a:t>
            </a:r>
          </a:p>
          <a:p>
            <a:pPr marL="152400" indent="0"/>
            <a:r>
              <a:rPr lang="en-US" sz="1400" dirty="0"/>
              <a:t>       Need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3DDC6-7B90-2077-AD48-30E5E9D4118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67180" y="2158604"/>
            <a:ext cx="2052000" cy="2031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Introducing New Business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Modifying Existing One’s business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Changing Price Strategies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CE5F05-0A69-B2B4-4ACF-4312139C1CC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26778" y="1381604"/>
            <a:ext cx="2052000" cy="738900"/>
          </a:xfrm>
        </p:spPr>
        <p:txBody>
          <a:bodyPr/>
          <a:lstStyle/>
          <a:p>
            <a:r>
              <a:rPr lang="en-US" dirty="0"/>
              <a:t>Product</a:t>
            </a:r>
          </a:p>
          <a:p>
            <a:r>
              <a:rPr lang="en-US" dirty="0"/>
              <a:t>Innovation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979EDBC-368C-8CD8-1766-CC52726C76A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67180" y="1391962"/>
            <a:ext cx="2052000" cy="738900"/>
          </a:xfrm>
        </p:spPr>
        <p:txBody>
          <a:bodyPr/>
          <a:lstStyle/>
          <a:p>
            <a:r>
              <a:rPr lang="en-US" dirty="0"/>
              <a:t>Business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42990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12A7-B90A-E4E7-8225-DAE93DB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7600"/>
            <a:ext cx="7704000" cy="648000"/>
          </a:xfrm>
        </p:spPr>
        <p:txBody>
          <a:bodyPr/>
          <a:lstStyle/>
          <a:p>
            <a:r>
              <a:rPr lang="en-US" dirty="0"/>
              <a:t>Types of Innovation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9EB4-7AB2-4767-B922-B98493406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6777" y="2120504"/>
            <a:ext cx="2350043" cy="2031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Develop New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Advancements in AI,3D- Printing, nano-technology</a:t>
            </a:r>
          </a:p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3DDC6-7B90-2077-AD48-30E5E9D4118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67180" y="2158604"/>
            <a:ext cx="2052000" cy="2031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Introduced new or Improved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Enhance productivity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Reduce Costs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CE5F05-0A69-B2B4-4ACF-4312139C1CC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26778" y="1381604"/>
            <a:ext cx="2052000" cy="738900"/>
          </a:xfrm>
        </p:spPr>
        <p:txBody>
          <a:bodyPr/>
          <a:lstStyle/>
          <a:p>
            <a:r>
              <a:rPr lang="en-US" dirty="0"/>
              <a:t>Technological</a:t>
            </a:r>
          </a:p>
          <a:p>
            <a:r>
              <a:rPr lang="en-US" dirty="0"/>
              <a:t>Innovation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979EDBC-368C-8CD8-1766-CC52726C76A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67180" y="1391962"/>
            <a:ext cx="2052000" cy="738900"/>
          </a:xfrm>
        </p:spPr>
        <p:txBody>
          <a:bodyPr/>
          <a:lstStyle/>
          <a:p>
            <a:r>
              <a:rPr lang="en-US" dirty="0"/>
              <a:t>Process</a:t>
            </a:r>
          </a:p>
          <a:p>
            <a:r>
              <a:rPr lang="en-US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9037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 txBox="1">
            <a:spLocks noGrp="1"/>
          </p:cNvSpPr>
          <p:nvPr>
            <p:ph type="title"/>
          </p:nvPr>
        </p:nvSpPr>
        <p:spPr>
          <a:xfrm>
            <a:off x="3752400" y="2309375"/>
            <a:ext cx="4671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</a:t>
            </a:r>
            <a:r>
              <a:rPr lang="en" dirty="0">
                <a:solidFill>
                  <a:schemeClr val="lt2"/>
                </a:solidFill>
              </a:rPr>
              <a:t>driving Innovation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41" name="Google Shape;941;p31"/>
          <p:cNvSpPr txBox="1">
            <a:spLocks noGrp="1"/>
          </p:cNvSpPr>
          <p:nvPr>
            <p:ph type="title" idx="2"/>
          </p:nvPr>
        </p:nvSpPr>
        <p:spPr>
          <a:xfrm>
            <a:off x="3752400" y="1093700"/>
            <a:ext cx="11520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943" name="Google Shape;943;p31"/>
          <p:cNvSpPr/>
          <p:nvPr/>
        </p:nvSpPr>
        <p:spPr>
          <a:xfrm>
            <a:off x="360000" y="179500"/>
            <a:ext cx="720000" cy="7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1"/>
          <p:cNvSpPr/>
          <p:nvPr/>
        </p:nvSpPr>
        <p:spPr>
          <a:xfrm>
            <a:off x="125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1"/>
          <p:cNvSpPr/>
          <p:nvPr/>
        </p:nvSpPr>
        <p:spPr>
          <a:xfrm>
            <a:off x="161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3240000" y="424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E078EE11-9A42-43E0-A26F-B89B510297F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4887" r="2488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0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12A7-B90A-E4E7-8225-DAE93DB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7600"/>
            <a:ext cx="7704000" cy="648000"/>
          </a:xfrm>
        </p:spPr>
        <p:txBody>
          <a:bodyPr/>
          <a:lstStyle/>
          <a:p>
            <a:r>
              <a:rPr lang="en-US" dirty="0"/>
              <a:t>Driving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9EB4-7AB2-4767-B922-B98493406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4956" y="2120504"/>
            <a:ext cx="2695643" cy="2031900"/>
          </a:xfrm>
        </p:spPr>
        <p:txBody>
          <a:bodyPr/>
          <a:lstStyle/>
          <a:p>
            <a:r>
              <a:rPr lang="en-US" sz="1400" dirty="0"/>
              <a:t>	A clear and inspiring vision, along with effective leadership sets the direction and fosters a culture of innovation within an organization.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3DDC6-7B90-2077-AD48-30E5E9D4118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67179" y="2158604"/>
            <a:ext cx="2695643" cy="2031900"/>
          </a:xfrm>
        </p:spPr>
        <p:txBody>
          <a:bodyPr/>
          <a:lstStyle/>
          <a:p>
            <a:pPr marL="152400" indent="0"/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supportive culture that encourages creativity, risk-taking, and experimentation creates an environment where innovation can thrive.</a:t>
            </a:r>
            <a:endParaRPr 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CE5F05-0A69-B2B4-4ACF-4312139C1CC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26778" y="1381604"/>
            <a:ext cx="2052000" cy="738900"/>
          </a:xfrm>
        </p:spPr>
        <p:txBody>
          <a:bodyPr/>
          <a:lstStyle/>
          <a:p>
            <a:r>
              <a:rPr lang="en-US" dirty="0"/>
              <a:t>Vision and</a:t>
            </a:r>
          </a:p>
          <a:p>
            <a:r>
              <a:rPr lang="en-US" dirty="0"/>
              <a:t>Leadership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979EDBC-368C-8CD8-1766-CC52726C76A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67180" y="1391962"/>
            <a:ext cx="2052000" cy="738900"/>
          </a:xfrm>
        </p:spPr>
        <p:txBody>
          <a:bodyPr/>
          <a:lstStyle/>
          <a:p>
            <a:r>
              <a:rPr lang="en-US" dirty="0"/>
              <a:t>Culture</a:t>
            </a:r>
          </a:p>
          <a:p>
            <a:r>
              <a:rPr lang="en-US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65687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12A7-B90A-E4E7-8225-DAE93DB2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7600"/>
            <a:ext cx="7704000" cy="648000"/>
          </a:xfrm>
        </p:spPr>
        <p:txBody>
          <a:bodyPr/>
          <a:lstStyle/>
          <a:p>
            <a:r>
              <a:rPr lang="en-US" dirty="0"/>
              <a:t>Driving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9EB4-7AB2-4767-B922-B98493406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939" y="2130862"/>
            <a:ext cx="3009844" cy="2031900"/>
          </a:xfrm>
        </p:spPr>
        <p:txBody>
          <a:bodyPr/>
          <a:lstStyle/>
          <a:p>
            <a:r>
              <a:rPr lang="en-US" sz="1400" dirty="0"/>
              <a:t>	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commitment to research and development activities enables organizations to explore new technologies, conduct experiments, and drive innovation</a:t>
            </a: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3DDC6-7B90-2077-AD48-30E5E9D4118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77060" y="2105264"/>
            <a:ext cx="2931001" cy="2031900"/>
          </a:xfrm>
        </p:spPr>
        <p:txBody>
          <a:bodyPr/>
          <a:lstStyle/>
          <a:p>
            <a:pPr marL="152400" indent="0"/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Awareness of market trends, industry dynamics, and emerging technologies allow organizations to proactively identify opportunities for innovation and stay ahead of the competition.</a:t>
            </a:r>
            <a:endParaRPr 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CE5F05-0A69-B2B4-4ACF-4312139C1CC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57301" y="1381604"/>
            <a:ext cx="2519520" cy="738900"/>
          </a:xfrm>
        </p:spPr>
        <p:txBody>
          <a:bodyPr/>
          <a:lstStyle/>
          <a:p>
            <a:r>
              <a:rPr lang="en-US" dirty="0"/>
              <a:t>Research &amp;</a:t>
            </a:r>
          </a:p>
          <a:p>
            <a:r>
              <a:rPr lang="en-US" dirty="0"/>
              <a:t>Developments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979EDBC-368C-8CD8-1766-CC52726C76A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67181" y="1376368"/>
            <a:ext cx="2321400" cy="738900"/>
          </a:xfrm>
        </p:spPr>
        <p:txBody>
          <a:bodyPr/>
          <a:lstStyle/>
          <a:p>
            <a:r>
              <a:rPr lang="en-US" dirty="0"/>
              <a:t>External</a:t>
            </a:r>
          </a:p>
          <a:p>
            <a:r>
              <a:rPr lang="en-US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8329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 txBox="1">
            <a:spLocks noGrp="1"/>
          </p:cNvSpPr>
          <p:nvPr>
            <p:ph type="title"/>
          </p:nvPr>
        </p:nvSpPr>
        <p:spPr>
          <a:xfrm>
            <a:off x="3752400" y="2309375"/>
            <a:ext cx="4671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41" name="Google Shape;941;p31"/>
          <p:cNvSpPr txBox="1">
            <a:spLocks noGrp="1"/>
          </p:cNvSpPr>
          <p:nvPr>
            <p:ph type="title" idx="2"/>
          </p:nvPr>
        </p:nvSpPr>
        <p:spPr>
          <a:xfrm>
            <a:off x="3752400" y="1093700"/>
            <a:ext cx="11520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04</a:t>
            </a:r>
            <a:endParaRPr dirty="0"/>
          </a:p>
        </p:txBody>
      </p:sp>
      <p:sp>
        <p:nvSpPr>
          <p:cNvPr id="943" name="Google Shape;943;p31"/>
          <p:cNvSpPr/>
          <p:nvPr/>
        </p:nvSpPr>
        <p:spPr>
          <a:xfrm>
            <a:off x="360000" y="179500"/>
            <a:ext cx="720000" cy="7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1"/>
          <p:cNvSpPr/>
          <p:nvPr/>
        </p:nvSpPr>
        <p:spPr>
          <a:xfrm>
            <a:off x="125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1"/>
          <p:cNvSpPr/>
          <p:nvPr/>
        </p:nvSpPr>
        <p:spPr>
          <a:xfrm>
            <a:off x="161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3240000" y="424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9650C-C9A6-FA52-AC19-CB84A37A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532980"/>
            <a:ext cx="2880000" cy="407092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DEEE60-5CCB-53AC-BC96-EE61108FCC9C}"/>
              </a:ext>
            </a:extLst>
          </p:cNvPr>
          <p:cNvSpPr>
            <a:spLocks noGrp="1"/>
          </p:cNvSpPr>
          <p:nvPr>
            <p:ph type="pic" idx="3"/>
          </p:nvPr>
        </p:nvSpPr>
        <p:spPr>
          <a:xfrm>
            <a:off x="720000" y="539500"/>
            <a:ext cx="2880000" cy="4064400"/>
          </a:xfrm>
        </p:spPr>
      </p:sp>
    </p:spTree>
    <p:extLst>
      <p:ext uri="{BB962C8B-B14F-4D97-AF65-F5344CB8AC3E}">
        <p14:creationId xmlns:p14="http://schemas.microsoft.com/office/powerpoint/2010/main" val="90434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5D94-20E4-9865-6D01-3BFF8880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Transformative Power of Innovation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18BB-49C5-C578-2FD3-8B7242021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 holds an incredible transformative power that propels societies, industries, and individuals forward.</a:t>
            </a:r>
          </a:p>
          <a:p>
            <a:r>
              <a:rPr lang="en-US" sz="160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 is a powerful force that has the ability to transform ideas into reality</a:t>
            </a:r>
          </a:p>
          <a:p>
            <a:r>
              <a:rPr lang="en-US" sz="160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the driving engine behind advancements in technology, science, and society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59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5D94-20E4-9865-6D01-3BFF8880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Driving Economic Growth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18BB-49C5-C578-2FD3-8B7242021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creates: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industries,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generates employment opportunities,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boosts productivity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8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1DCD-F2E6-6C50-D4BB-11D0C120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1E97D-5E24-FB16-205A-CA8910A92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94460"/>
            <a:ext cx="7704000" cy="3209440"/>
          </a:xfrm>
        </p:spPr>
        <p:txBody>
          <a:bodyPr/>
          <a:lstStyle/>
          <a:p>
            <a:r>
              <a:rPr lang="en-US" sz="1800" dirty="0"/>
              <a:t>Irtaza Manzoor</a:t>
            </a:r>
          </a:p>
          <a:p>
            <a:r>
              <a:rPr lang="en-US" sz="1800" dirty="0"/>
              <a:t>Mohsin Ali</a:t>
            </a:r>
          </a:p>
          <a:p>
            <a:r>
              <a:rPr lang="en-US" sz="1800" dirty="0" err="1"/>
              <a:t>Burrhan</a:t>
            </a:r>
            <a:r>
              <a:rPr lang="en-US" sz="1800" dirty="0"/>
              <a:t> Ahmad</a:t>
            </a:r>
          </a:p>
          <a:p>
            <a:r>
              <a:rPr lang="en-US" sz="1800" dirty="0" err="1"/>
              <a:t>Soban</a:t>
            </a:r>
            <a:r>
              <a:rPr lang="en-US" sz="1800" dirty="0"/>
              <a:t> Ali</a:t>
            </a:r>
          </a:p>
        </p:txBody>
      </p:sp>
    </p:spTree>
    <p:extLst>
      <p:ext uri="{BB962C8B-B14F-4D97-AF65-F5344CB8AC3E}">
        <p14:creationId xmlns:p14="http://schemas.microsoft.com/office/powerpoint/2010/main" val="205668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35D94-20E4-9865-6D01-3BFF8880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   References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18BB-49C5-C578-2FD3-8B7242021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374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creates: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industries,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generates employment opportunities,</a:t>
            </a:r>
          </a:p>
          <a:p>
            <a:r>
              <a:rPr lang="en-US" sz="16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boosts productivity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221A-5EF5-0B2E-C68F-D6712647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Thanks!</a:t>
            </a:r>
            <a:br>
              <a:rPr lang="en-US" dirty="0"/>
            </a:br>
            <a:endParaRPr lang="en-US" dirty="0"/>
          </a:p>
        </p:txBody>
      </p:sp>
      <p:cxnSp>
        <p:nvCxnSpPr>
          <p:cNvPr id="3" name="Google Shape;1167;p46">
            <a:extLst>
              <a:ext uri="{FF2B5EF4-FFF2-40B4-BE49-F238E27FC236}">
                <a16:creationId xmlns:a16="http://schemas.microsoft.com/office/drawing/2014/main" id="{E3EDF873-C8FB-245D-E8A2-7831D919412F}"/>
              </a:ext>
            </a:extLst>
          </p:cNvPr>
          <p:cNvCxnSpPr/>
          <p:nvPr/>
        </p:nvCxnSpPr>
        <p:spPr>
          <a:xfrm>
            <a:off x="2610000" y="2671206"/>
            <a:ext cx="392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749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17" name="Google Shape;917;p29"/>
          <p:cNvSpPr txBox="1">
            <a:spLocks noGrp="1"/>
          </p:cNvSpPr>
          <p:nvPr>
            <p:ph type="title" idx="2"/>
          </p:nvPr>
        </p:nvSpPr>
        <p:spPr>
          <a:xfrm>
            <a:off x="1445963" y="1769185"/>
            <a:ext cx="7200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3"/>
          </p:nvPr>
        </p:nvSpPr>
        <p:spPr>
          <a:xfrm>
            <a:off x="1445963" y="317017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9" name="Google Shape;919;p29"/>
          <p:cNvSpPr txBox="1">
            <a:spLocks noGrp="1"/>
          </p:cNvSpPr>
          <p:nvPr>
            <p:ph type="title" idx="4"/>
          </p:nvPr>
        </p:nvSpPr>
        <p:spPr>
          <a:xfrm>
            <a:off x="5151338" y="176917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20" name="Google Shape;920;p29"/>
          <p:cNvSpPr txBox="1">
            <a:spLocks noGrp="1"/>
          </p:cNvSpPr>
          <p:nvPr>
            <p:ph type="title" idx="5"/>
          </p:nvPr>
        </p:nvSpPr>
        <p:spPr>
          <a:xfrm>
            <a:off x="5151338" y="3170166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21" name="Google Shape;921;p29"/>
          <p:cNvSpPr txBox="1">
            <a:spLocks noGrp="1"/>
          </p:cNvSpPr>
          <p:nvPr>
            <p:ph type="subTitle" idx="1"/>
          </p:nvPr>
        </p:nvSpPr>
        <p:spPr>
          <a:xfrm>
            <a:off x="2256863" y="1919450"/>
            <a:ext cx="17358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Intorduction</a:t>
            </a:r>
            <a:endParaRPr dirty="0"/>
          </a:p>
        </p:txBody>
      </p:sp>
      <p:sp>
        <p:nvSpPr>
          <p:cNvPr id="922" name="Google Shape;922;p29"/>
          <p:cNvSpPr txBox="1">
            <a:spLocks noGrp="1"/>
          </p:cNvSpPr>
          <p:nvPr>
            <p:ph type="subTitle" idx="6"/>
          </p:nvPr>
        </p:nvSpPr>
        <p:spPr>
          <a:xfrm>
            <a:off x="5962238" y="1918876"/>
            <a:ext cx="1735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Innovation</a:t>
            </a:r>
            <a:endParaRPr dirty="0"/>
          </a:p>
        </p:txBody>
      </p:sp>
      <p:sp>
        <p:nvSpPr>
          <p:cNvPr id="923" name="Google Shape;923;p29"/>
          <p:cNvSpPr txBox="1">
            <a:spLocks noGrp="1"/>
          </p:cNvSpPr>
          <p:nvPr>
            <p:ph type="subTitle" idx="7"/>
          </p:nvPr>
        </p:nvSpPr>
        <p:spPr>
          <a:xfrm>
            <a:off x="2256862" y="3319875"/>
            <a:ext cx="2086537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Driving Innovation</a:t>
            </a:r>
            <a:endParaRPr dirty="0"/>
          </a:p>
        </p:txBody>
      </p:sp>
      <p:sp>
        <p:nvSpPr>
          <p:cNvPr id="924" name="Google Shape;924;p29"/>
          <p:cNvSpPr txBox="1">
            <a:spLocks noGrp="1"/>
          </p:cNvSpPr>
          <p:nvPr>
            <p:ph type="subTitle" idx="8"/>
          </p:nvPr>
        </p:nvSpPr>
        <p:spPr>
          <a:xfrm>
            <a:off x="5962238" y="3319873"/>
            <a:ext cx="17358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 txBox="1">
            <a:spLocks noGrp="1"/>
          </p:cNvSpPr>
          <p:nvPr>
            <p:ph type="title"/>
          </p:nvPr>
        </p:nvSpPr>
        <p:spPr>
          <a:xfrm>
            <a:off x="3752400" y="2309375"/>
            <a:ext cx="4671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and </a:t>
            </a:r>
            <a:r>
              <a:rPr lang="en" dirty="0">
                <a:solidFill>
                  <a:schemeClr val="lt2"/>
                </a:solidFill>
              </a:rPr>
              <a:t>Definition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41" name="Google Shape;941;p31"/>
          <p:cNvSpPr txBox="1">
            <a:spLocks noGrp="1"/>
          </p:cNvSpPr>
          <p:nvPr>
            <p:ph type="title" idx="2"/>
          </p:nvPr>
        </p:nvSpPr>
        <p:spPr>
          <a:xfrm>
            <a:off x="3752400" y="1093700"/>
            <a:ext cx="11520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3" name="Google Shape;943;p31"/>
          <p:cNvSpPr/>
          <p:nvPr/>
        </p:nvSpPr>
        <p:spPr>
          <a:xfrm>
            <a:off x="360000" y="179500"/>
            <a:ext cx="720000" cy="7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1"/>
          <p:cNvSpPr/>
          <p:nvPr/>
        </p:nvSpPr>
        <p:spPr>
          <a:xfrm>
            <a:off x="125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1"/>
          <p:cNvSpPr/>
          <p:nvPr/>
        </p:nvSpPr>
        <p:spPr>
          <a:xfrm>
            <a:off x="1619600" y="179500"/>
            <a:ext cx="180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1"/>
          <p:cNvSpPr/>
          <p:nvPr/>
        </p:nvSpPr>
        <p:spPr>
          <a:xfrm>
            <a:off x="3240000" y="4244000"/>
            <a:ext cx="720000" cy="72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3FE0034-E0A0-0440-229E-C504C6616DE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4629" r="14629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6774-149A-922C-30EF-FBD9277C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960" y="663454"/>
            <a:ext cx="4671600" cy="3314185"/>
          </a:xfrm>
        </p:spPr>
        <p:txBody>
          <a:bodyPr/>
          <a:lstStyle/>
          <a:p>
            <a:pPr algn="ctr"/>
            <a:r>
              <a:rPr lang="en-US" dirty="0"/>
              <a:t>Definition</a:t>
            </a:r>
            <a:br>
              <a:rPr lang="en-US" dirty="0"/>
            </a:br>
            <a:br>
              <a:rPr lang="en-US" dirty="0"/>
            </a:b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Innovation, in simple words, means coming up with new ideas, inventions, or improvements that bring positive changes to the way things are done.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B376E76-1E14-A9CF-B9B3-A5E5853E0E5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l="24624" r="24624"/>
          <a:stretch>
            <a:fillRect/>
          </a:stretch>
        </p:blipFill>
        <p:spPr>
          <a:xfrm>
            <a:off x="643800" y="539550"/>
            <a:ext cx="3017160" cy="4064400"/>
          </a:xfrm>
        </p:spPr>
      </p:pic>
    </p:spTree>
    <p:extLst>
      <p:ext uri="{BB962C8B-B14F-4D97-AF65-F5344CB8AC3E}">
        <p14:creationId xmlns:p14="http://schemas.microsoft.com/office/powerpoint/2010/main" val="178072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Importance in Various Sectors</a:t>
            </a:r>
            <a:endParaRPr dirty="0"/>
          </a:p>
        </p:txBody>
      </p:sp>
      <p:sp>
        <p:nvSpPr>
          <p:cNvPr id="961" name="Google Shape;961;p33"/>
          <p:cNvSpPr txBox="1">
            <a:spLocks noGrp="1"/>
          </p:cNvSpPr>
          <p:nvPr>
            <p:ph type="subTitle" idx="4"/>
          </p:nvPr>
        </p:nvSpPr>
        <p:spPr>
          <a:xfrm>
            <a:off x="1106738" y="1391962"/>
            <a:ext cx="2052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Buisness</a:t>
            </a:r>
            <a:endParaRPr dirty="0"/>
          </a:p>
        </p:txBody>
      </p:sp>
      <p:sp>
        <p:nvSpPr>
          <p:cNvPr id="962" name="Google Shape;962;p33"/>
          <p:cNvSpPr txBox="1">
            <a:spLocks noGrp="1"/>
          </p:cNvSpPr>
          <p:nvPr>
            <p:ph type="subTitle" idx="5"/>
          </p:nvPr>
        </p:nvSpPr>
        <p:spPr>
          <a:xfrm>
            <a:off x="3546000" y="1391962"/>
            <a:ext cx="2052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	</a:t>
            </a:r>
            <a:endParaRPr dirty="0"/>
          </a:p>
        </p:txBody>
      </p:sp>
      <p:sp>
        <p:nvSpPr>
          <p:cNvPr id="963" name="Google Shape;963;p33"/>
          <p:cNvSpPr txBox="1">
            <a:spLocks noGrp="1"/>
          </p:cNvSpPr>
          <p:nvPr>
            <p:ph type="subTitle" idx="1"/>
          </p:nvPr>
        </p:nvSpPr>
        <p:spPr>
          <a:xfrm>
            <a:off x="1106738" y="2130863"/>
            <a:ext cx="20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Tesla Motors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Uber Rides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Space-X</a:t>
            </a:r>
            <a:endParaRPr dirty="0"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2"/>
          </p:nvPr>
        </p:nvSpPr>
        <p:spPr>
          <a:xfrm>
            <a:off x="3416460" y="2130863"/>
            <a:ext cx="20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Cybersecurity and data protection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Artificial Intelligence (AI) and machine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5" name="Google Shape;965;p33"/>
          <p:cNvSpPr txBox="1">
            <a:spLocks noGrp="1"/>
          </p:cNvSpPr>
          <p:nvPr>
            <p:ph type="subTitle" idx="3"/>
          </p:nvPr>
        </p:nvSpPr>
        <p:spPr>
          <a:xfrm>
            <a:off x="5985263" y="2130863"/>
            <a:ext cx="20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Mobile Health Apps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3D-Printing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Artificial Intelligence in Diagnostics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6" name="Google Shape;966;p33"/>
          <p:cNvSpPr txBox="1">
            <a:spLocks noGrp="1"/>
          </p:cNvSpPr>
          <p:nvPr>
            <p:ph type="subTitle" idx="6"/>
          </p:nvPr>
        </p:nvSpPr>
        <p:spPr>
          <a:xfrm>
            <a:off x="5985263" y="1391962"/>
            <a:ext cx="20520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 Care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BA96-DA71-BA62-FAE0-3958F987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400" y="1615955"/>
            <a:ext cx="4671600" cy="1662300"/>
          </a:xfrm>
        </p:spPr>
        <p:txBody>
          <a:bodyPr/>
          <a:lstStyle/>
          <a:p>
            <a:r>
              <a:rPr lang="en-US" sz="2800" dirty="0"/>
              <a:t>Historical Examples of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Innovation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89519C0-3B4A-C8B5-F24C-618ABE050AD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l="20220" r="20220"/>
          <a:stretch>
            <a:fillRect/>
          </a:stretch>
        </p:blipFill>
        <p:spPr>
          <a:xfrm>
            <a:off x="655320" y="539500"/>
            <a:ext cx="2944680" cy="4064400"/>
          </a:xfrm>
        </p:spPr>
      </p:pic>
    </p:spTree>
    <p:extLst>
      <p:ext uri="{BB962C8B-B14F-4D97-AF65-F5344CB8AC3E}">
        <p14:creationId xmlns:p14="http://schemas.microsoft.com/office/powerpoint/2010/main" val="390513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B142-AE3E-A3C3-2F42-D0019FEE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02" y="1950440"/>
            <a:ext cx="4671600" cy="1662300"/>
          </a:xfrm>
        </p:spPr>
        <p:txBody>
          <a:bodyPr/>
          <a:lstStyle/>
          <a:p>
            <a:r>
              <a:rPr lang="en-US" dirty="0"/>
              <a:t>Printing Press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CCBC7-7472-0276-5CBA-50384C9EAD1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380122" y="651740"/>
            <a:ext cx="1152000" cy="1108200"/>
          </a:xfrm>
        </p:spPr>
        <p:txBody>
          <a:bodyPr/>
          <a:lstStyle/>
          <a:p>
            <a:r>
              <a:rPr lang="en-US" sz="5400" dirty="0"/>
              <a:t>01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6BC6564-71FA-789C-8FE1-1F33A15899E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0813" r="10813"/>
          <a:stretch/>
        </p:blipFill>
        <p:spPr>
          <a:xfrm>
            <a:off x="720000" y="539500"/>
            <a:ext cx="3471000" cy="4064400"/>
          </a:xfrm>
        </p:spPr>
      </p:pic>
    </p:spTree>
    <p:extLst>
      <p:ext uri="{BB962C8B-B14F-4D97-AF65-F5344CB8AC3E}">
        <p14:creationId xmlns:p14="http://schemas.microsoft.com/office/powerpoint/2010/main" val="3458997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B142-AE3E-A3C3-2F42-D0019FEE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02" y="1950440"/>
            <a:ext cx="4671600" cy="1662300"/>
          </a:xfrm>
        </p:spPr>
        <p:txBody>
          <a:bodyPr/>
          <a:lstStyle/>
          <a:p>
            <a:r>
              <a:rPr lang="en-US" dirty="0"/>
              <a:t>Steam Engine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6CCBC7-7472-0276-5CBA-50384C9EAD1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380122" y="651740"/>
            <a:ext cx="1152000" cy="1108200"/>
          </a:xfrm>
        </p:spPr>
        <p:txBody>
          <a:bodyPr/>
          <a:lstStyle/>
          <a:p>
            <a:r>
              <a:rPr lang="en-US" sz="5400" dirty="0"/>
              <a:t>02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6BC6564-71FA-789C-8FE1-1F33A15899E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5780" r="15780"/>
          <a:stretch/>
        </p:blipFill>
        <p:spPr>
          <a:xfrm>
            <a:off x="655320" y="539500"/>
            <a:ext cx="3535680" cy="4064400"/>
          </a:xfrm>
        </p:spPr>
      </p:pic>
    </p:spTree>
    <p:extLst>
      <p:ext uri="{BB962C8B-B14F-4D97-AF65-F5344CB8AC3E}">
        <p14:creationId xmlns:p14="http://schemas.microsoft.com/office/powerpoint/2010/main" val="3729551764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Hygiene Plan Project Proposal by Slidesgo">
  <a:themeElements>
    <a:clrScheme name="Simple Light">
      <a:dk1>
        <a:srgbClr val="191919"/>
      </a:dk1>
      <a:lt1>
        <a:srgbClr val="FFFFFF"/>
      </a:lt1>
      <a:dk2>
        <a:srgbClr val="D3D3D3"/>
      </a:dk2>
      <a:lt2>
        <a:srgbClr val="4475CA"/>
      </a:lt2>
      <a:accent1>
        <a:srgbClr val="80A1DB"/>
      </a:accent1>
      <a:accent2>
        <a:srgbClr val="AFC4E9"/>
      </a:accent2>
      <a:accent3>
        <a:srgbClr val="DFE7F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372</Words>
  <Application>Microsoft Office PowerPoint</Application>
  <PresentationFormat>On-screen Show (16:9)</PresentationFormat>
  <Paragraphs>95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Söhne</vt:lpstr>
      <vt:lpstr>Nunito Light</vt:lpstr>
      <vt:lpstr>Montserrat ExtraBold</vt:lpstr>
      <vt:lpstr>Anaheim</vt:lpstr>
      <vt:lpstr>Open Sans</vt:lpstr>
      <vt:lpstr>Arial</vt:lpstr>
      <vt:lpstr>Industrial Hygiene Plan Project Proposal by Slidesgo</vt:lpstr>
      <vt:lpstr>Innovation</vt:lpstr>
      <vt:lpstr>Group Members</vt:lpstr>
      <vt:lpstr>Table of contents</vt:lpstr>
      <vt:lpstr>Introduction and Definition</vt:lpstr>
      <vt:lpstr>Definition  Innovation, in simple words, means coming up with new ideas, inventions, or improvements that bring positive changes to the way things are done.</vt:lpstr>
      <vt:lpstr>Importance in Various Sectors</vt:lpstr>
      <vt:lpstr>Historical Examples of Innovation</vt:lpstr>
      <vt:lpstr>Printing Press</vt:lpstr>
      <vt:lpstr>Steam Engine</vt:lpstr>
      <vt:lpstr>Personal Computers</vt:lpstr>
      <vt:lpstr>Types of Innovation</vt:lpstr>
      <vt:lpstr>Types of Innovation</vt:lpstr>
      <vt:lpstr>Types of Innovation</vt:lpstr>
      <vt:lpstr>Factors driving Innovation</vt:lpstr>
      <vt:lpstr>Driving Factors</vt:lpstr>
      <vt:lpstr>Driving Factors</vt:lpstr>
      <vt:lpstr>Conclusion</vt:lpstr>
      <vt:lpstr>Transformative Power of Innovation</vt:lpstr>
      <vt:lpstr>Driving Economic Growth</vt:lpstr>
      <vt:lpstr>   References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</dc:title>
  <cp:lastModifiedBy>Irtaza Manzoor</cp:lastModifiedBy>
  <cp:revision>13</cp:revision>
  <dcterms:modified xsi:type="dcterms:W3CDTF">2023-07-10T06:12:34Z</dcterms:modified>
</cp:coreProperties>
</file>